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4" r:id="rId7"/>
    <p:sldId id="260" r:id="rId8"/>
    <p:sldId id="261" r:id="rId9"/>
    <p:sldId id="262" r:id="rId10"/>
    <p:sldId id="263" r:id="rId11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74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p>
            <a:r>
              <a:rPr lang="zh-CN" altLang="zh-CN"/>
              <a:t>物料混合控制系统</a:t>
            </a:r>
            <a:br>
              <a:rPr lang="zh-CN" altLang="zh-CN"/>
            </a:br>
            <a:r>
              <a:rPr lang="zh-CN" altLang="zh-CN" sz="4000"/>
              <a:t>人机界面组态设计</a:t>
            </a:r>
            <a:endParaRPr lang="zh-CN" altLang="zh-CN" sz="4000"/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控制要求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变量选取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4186872" y="2247900"/>
          <a:ext cx="0" cy="236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7750"/>
                <a:gridCol w="549275"/>
                <a:gridCol w="1350963"/>
                <a:gridCol w="869950"/>
              </a:tblGrid>
              <a:tr h="2286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名称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地址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名称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地址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秤放料按钮2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M0.0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皮重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MW46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放成品按钮2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M0.1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1号料重量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MW12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搅拌器按钮2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M0.2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2号料重量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MW14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进1号料按钮2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M0.3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3号料重量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MW16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进2号料按钮2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M0.4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4号料重量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MW18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进3号料按钮2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M0.5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搅拌时间设定值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MW20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进4号料按钮2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M0.6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秤放料时间设定值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MW38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启动按钮2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M1.0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放成品时间设定值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MW40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停止按钮2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M1.1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900" b="0">
                          <a:latin typeface="楷体_GB2312" charset="0"/>
                          <a:cs typeface="楷体_GB2312" charset="0"/>
                        </a:rPr>
                        <a:t> </a:t>
                      </a: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900" b="0">
                        <a:latin typeface="楷体_GB2312" charset="0"/>
                        <a:ea typeface="楷体_GB2312" charset="0"/>
                        <a:cs typeface="楷体_GB2312" charset="0"/>
                      </a:endParaRPr>
                    </a:p>
                  </a:txBody>
                  <a:tcPr marL="0" marR="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开机画面设计</a:t>
            </a:r>
            <a:endParaRPr lang="zh-CN" altLang="en-US"/>
          </a:p>
        </p:txBody>
      </p:sp>
      <p:pic>
        <p:nvPicPr>
          <p:cNvPr id="1073742850" name="内容占位符 1073742849"/>
          <p:cNvPicPr>
            <a:picLocks noRot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63675" y="1346200"/>
            <a:ext cx="8405495" cy="55118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自动控制画面的设计</a:t>
            </a:r>
            <a:endParaRPr lang="zh-CN" altLang="en-US"/>
          </a:p>
        </p:txBody>
      </p:sp>
      <p:pic>
        <p:nvPicPr>
          <p:cNvPr id="1073742851" name="内容占位符 1073742850"/>
          <p:cNvPicPr>
            <a:picLocks noRot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47420" y="1313815"/>
            <a:ext cx="8667115" cy="541591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手动控制画面的设计</a:t>
            </a:r>
            <a:endParaRPr lang="zh-CN" altLang="en-US"/>
          </a:p>
        </p:txBody>
      </p:sp>
      <p:pic>
        <p:nvPicPr>
          <p:cNvPr id="1073742850" name="内容占位符 1073742849"/>
          <p:cNvPicPr>
            <a:picLocks noRot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63625" y="1440180"/>
            <a:ext cx="9427210" cy="554291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设备状态画面的设计</a:t>
            </a:r>
            <a:endParaRPr lang="zh-CN" altLang="en-US"/>
          </a:p>
        </p:txBody>
      </p:sp>
      <p:pic>
        <p:nvPicPr>
          <p:cNvPr id="1073742850" name="内容占位符 1073742849"/>
          <p:cNvPicPr>
            <a:picLocks noRot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331595" y="1445260"/>
            <a:ext cx="9998075" cy="541274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用户管理画面设计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1. 能根据项目内容进行用户管理的总体设计</a:t>
            </a:r>
            <a:endParaRPr lang="zh-CN" altLang="en-US"/>
          </a:p>
          <a:p>
            <a:r>
              <a:rPr lang="zh-CN" altLang="en-US"/>
              <a:t>2. 能根据项目要求进行用户管理页面的组态</a:t>
            </a:r>
            <a:endParaRPr lang="zh-CN" altLang="en-US"/>
          </a:p>
          <a:p>
            <a:r>
              <a:rPr lang="zh-CN" altLang="en-US"/>
              <a:t>3. 能合理设置用户的权限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报警画面的设计与组态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搅拌机转速进行报警</a:t>
            </a:r>
            <a:r>
              <a:rPr lang="en-US" altLang="zh-CN"/>
              <a:t>  120</a:t>
            </a:r>
            <a:r>
              <a:rPr lang="zh-CN" altLang="en-US"/>
              <a:t>转每分钟</a:t>
            </a:r>
            <a:r>
              <a:rPr lang="en-US" altLang="zh-CN"/>
              <a:t> </a:t>
            </a:r>
            <a:r>
              <a:rPr lang="zh-CN" altLang="en-US"/>
              <a:t>是正常的</a:t>
            </a:r>
            <a:endParaRPr lang="zh-CN" altLang="en-US"/>
          </a:p>
          <a:p>
            <a:r>
              <a:rPr lang="zh-CN" altLang="en-US"/>
              <a:t>缺</a:t>
            </a:r>
            <a:r>
              <a:rPr lang="en-US" altLang="zh-CN"/>
              <a:t>1,2,3,4</a:t>
            </a:r>
            <a:r>
              <a:rPr lang="zh-CN" altLang="en-US"/>
              <a:t>号料</a:t>
            </a:r>
            <a:r>
              <a:rPr lang="en-US" altLang="zh-CN"/>
              <a:t>  </a:t>
            </a:r>
            <a:r>
              <a:rPr lang="zh-CN" altLang="en-US"/>
              <a:t>进行离散量报警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p="http://schemas.openxmlformats.org/presentationml/2006/main">
  <p:tag name="KSO_WM_UNIT_TABLE_BEAUTIFY" val="smartTable{a0e3b5ea-a16c-49af-b4fc-06c48dbbeb36}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p="http://schemas.openxmlformats.org/presentationml/2006/main">
  <p:tag name="COMMONDATA" val="eyJoZGlkIjoiYmJmNDI2ZTYwNGE4ZDFhOTgyMGZlODVkOGUzODllZWM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351</Words>
  <Application>WPS 演示</Application>
  <PresentationFormat>宽屏</PresentationFormat>
  <Paragraphs>103</Paragraphs>
  <Slides>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楷体_GB2312</vt:lpstr>
      <vt:lpstr>新宋体</vt:lpstr>
      <vt:lpstr>Office 主题​​</vt:lpstr>
      <vt:lpstr>空白演示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爱奇</cp:lastModifiedBy>
  <cp:revision>174</cp:revision>
  <dcterms:created xsi:type="dcterms:W3CDTF">2019-06-19T02:08:00Z</dcterms:created>
  <dcterms:modified xsi:type="dcterms:W3CDTF">2022-05-20T09:11:40Z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2052-11.1.0.11636</vt:lpwstr>
  </property>
  <property fmtid="{D5CDD505-2E9C-101B-9397-08002B2CF9AE}" pid="3" name="ICV">
    <vt:lpwstr>D0FC7874C15C4F35A416E5E54037186C</vt:lpwstr>
  </property>
</Properties>
</file>